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handoutMasterIdLst>
    <p:handoutMasterId r:id="rId9"/>
  </p:handoutMasterIdLst>
  <p:sldIdLst>
    <p:sldId id="272" r:id="rId3"/>
    <p:sldId id="256" r:id="rId4"/>
    <p:sldId id="268" r:id="rId5"/>
    <p:sldId id="269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226C2-F1EF-414B-8894-446104F4396A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CB2F4-89EA-476D-95D6-77AD67309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50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058B4-1064-4B92-99A0-C6DD61AA5A71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4B0FD-FB48-4B3F-A95E-CE34F5797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34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1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9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97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695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81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90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741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9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55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925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4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7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20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25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8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2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2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3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6C86-F043-4C8C-B530-8278AF4BCF5E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EC914-1177-4D99-8BBE-B05F5BC31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4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34A397-5103-4835-8E1F-838ABCB2ED4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4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en-US" altLang="en-US" sz="4000" dirty="0" smtClean="0"/>
              <a:t>                                   </a:t>
            </a:r>
            <a:r>
              <a:rPr lang="en-US" altLang="en-US" sz="4000" dirty="0" smtClean="0"/>
              <a:t>701</a:t>
            </a:r>
            <a:br>
              <a:rPr lang="en-US" altLang="en-US" sz="4000" dirty="0" smtClean="0"/>
            </a:br>
            <a:r>
              <a:rPr lang="en-US" altLang="en-US" sz="4000" dirty="0" smtClean="0"/>
              <a:t>			(pd. 4, rm. </a:t>
            </a:r>
            <a:r>
              <a:rPr lang="en-US" altLang="en-US" sz="4000" smtClean="0"/>
              <a:t>209)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>-</a:t>
            </a:r>
            <a:r>
              <a:rPr lang="en-US" altLang="en-US" sz="4000" b="1" dirty="0" smtClean="0"/>
              <a:t>COPY the following lesson into your </a:t>
            </a:r>
            <a:r>
              <a:rPr lang="en-US" altLang="en-US" sz="4000" b="1" u="sng" dirty="0" smtClean="0"/>
              <a:t>notebook</a:t>
            </a:r>
            <a:r>
              <a:rPr lang="en-US" altLang="en-US" sz="4000" b="1" dirty="0" smtClean="0"/>
              <a:t/>
            </a:r>
            <a:br>
              <a:rPr lang="en-US" altLang="en-US" sz="4000" b="1" dirty="0" smtClean="0"/>
            </a:br>
            <a:r>
              <a:rPr lang="en-US" altLang="en-US" sz="4000" b="1" dirty="0" smtClean="0"/>
              <a:t>-Complete ALL the work in your </a:t>
            </a:r>
            <a:r>
              <a:rPr lang="en-US" altLang="en-US" sz="4000" b="1" u="sng" dirty="0" smtClean="0"/>
              <a:t>notebook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>-This work will be checked on MONDAY along with </a:t>
            </a:r>
            <a:r>
              <a:rPr lang="en-US" altLang="en-US" sz="4000" i="1" dirty="0" err="1" smtClean="0"/>
              <a:t>Proposito</a:t>
            </a:r>
            <a:r>
              <a:rPr lang="en-US" altLang="en-US" sz="4000" i="1" dirty="0" smtClean="0"/>
              <a:t> &amp; </a:t>
            </a:r>
            <a:r>
              <a:rPr lang="en-US" altLang="en-US" sz="4000" i="1" dirty="0" err="1" smtClean="0"/>
              <a:t>Tarea</a:t>
            </a:r>
            <a:r>
              <a:rPr lang="en-US" altLang="en-US" sz="4000" i="1" dirty="0" smtClean="0"/>
              <a:t> # 20</a:t>
            </a:r>
            <a:br>
              <a:rPr lang="en-US" altLang="en-US" sz="4000" i="1" dirty="0" smtClean="0"/>
            </a:br>
            <a:r>
              <a:rPr lang="en-US" altLang="en-US" sz="4000" i="1" u="sng" dirty="0" smtClean="0"/>
              <a:t>** IF I GET A BAD REPORT FROM THE SUBSTITUTE TEACHER, THERE WILL BE CONSEQUENCES***</a:t>
            </a:r>
            <a:endParaRPr lang="en-US" altLang="en-US" sz="4000" u="sng" dirty="0" smtClean="0"/>
          </a:p>
        </p:txBody>
      </p:sp>
    </p:spTree>
    <p:extLst>
      <p:ext uri="{BB962C8B-B14F-4D97-AF65-F5344CB8AC3E}">
        <p14:creationId xmlns:p14="http://schemas.microsoft.com/office/powerpoint/2010/main" val="269864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 llamo ____________ Clase 701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La fecha es el 13 de </a:t>
            </a:r>
            <a:r>
              <a:rPr lang="en-US" dirty="0" err="1" smtClean="0">
                <a:solidFill>
                  <a:srgbClr val="7030A0"/>
                </a:solidFill>
              </a:rPr>
              <a:t>noviembre</a:t>
            </a:r>
            <a:r>
              <a:rPr lang="en-US" dirty="0" smtClean="0">
                <a:solidFill>
                  <a:srgbClr val="7030A0"/>
                </a:solidFill>
              </a:rPr>
              <a:t> del 2013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991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21: </a:t>
            </a:r>
            <a:r>
              <a:rPr lang="es-ES_tradnl" dirty="0" smtClean="0"/>
              <a:t>Normalmente, ¿Comes una merienda?</a:t>
            </a:r>
          </a:p>
          <a:p>
            <a:pPr marL="0" indent="0">
              <a:buNone/>
            </a:pPr>
            <a:r>
              <a:rPr lang="es-ES_tradnl" altLang="en-US" i="1" dirty="0">
                <a:solidFill>
                  <a:srgbClr val="92D050"/>
                </a:solidFill>
              </a:rPr>
              <a:t>L.O.:  To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i="1" dirty="0">
                <a:solidFill>
                  <a:srgbClr val="92D050"/>
                </a:solidFill>
              </a:rPr>
              <a:t>restaurant and </a:t>
            </a:r>
            <a:r>
              <a:rPr lang="es-ES_tradnl" altLang="en-US" i="1" dirty="0" err="1">
                <a:solidFill>
                  <a:srgbClr val="92D050"/>
                </a:solidFill>
              </a:rPr>
              <a:t>meal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>
                <a:solidFill>
                  <a:srgbClr val="92D050"/>
                </a:solidFill>
              </a:rPr>
              <a:t>taking</a:t>
            </a:r>
            <a:r>
              <a:rPr lang="es-ES_tradnl" altLang="en-US" i="1" dirty="0">
                <a:solidFill>
                  <a:srgbClr val="92D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92D050"/>
                </a:solidFill>
              </a:rPr>
              <a:t>vocabulary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¿Cual es tu restaurante favorito?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comes allí </a:t>
            </a:r>
            <a:r>
              <a:rPr lang="es-ES_tradnl" i="1" dirty="0" smtClean="0"/>
              <a:t>(</a:t>
            </a:r>
            <a:r>
              <a:rPr lang="es-ES_tradnl" i="1" dirty="0" err="1" smtClean="0"/>
              <a:t>there</a:t>
            </a:r>
            <a:r>
              <a:rPr lang="es-ES_tradnl" i="1" dirty="0" smtClean="0"/>
              <a:t>)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¿Que bebes?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¿Comes postre? ¿cual?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921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I-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Copy and create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will get you the </a:t>
            </a:r>
            <a:r>
              <a:rPr lang="en-US" alt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italicized answer.</a:t>
            </a:r>
            <a:endParaRPr lang="en-US" altLang="en-US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amigos 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 al café.</a:t>
            </a: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Ellos van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café.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Van al café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después de las clases.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Ven una mesa libre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café.</a:t>
            </a:r>
            <a:endParaRPr lang="es-ES_tradnl" alt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72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257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Toman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merienda.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s-ES_tradnl" alt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Felipe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come.</a:t>
            </a:r>
            <a:endParaRPr lang="es-ES_tradnl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El mesero es 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muy simpático 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un servicio bueno.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s-ES_tradnl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__________________________________</a:t>
            </a:r>
            <a:endParaRPr lang="es-ES_tradnl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El servicio</a:t>
            </a:r>
            <a:r>
              <a:rPr lang="es-ES_tradnl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esta incluido en la cuenta</a:t>
            </a:r>
            <a:r>
              <a:rPr lang="es-ES_tradnl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_tradnl" alt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9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132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132 (1-6)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514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429000"/>
            <a:ext cx="83058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WORKBOOK:</a:t>
            </a:r>
          </a:p>
          <a:p>
            <a:pPr lvl="1"/>
            <a:r>
              <a:rPr lang="en-US" smtClean="0"/>
              <a:t>Completa p. 4.6-4.7</a:t>
            </a:r>
          </a:p>
          <a:p>
            <a:r>
              <a:rPr lang="en-US" smtClean="0"/>
              <a:t>For additional practice:</a:t>
            </a:r>
          </a:p>
          <a:p>
            <a:pPr lvl="1">
              <a:lnSpc>
                <a:spcPct val="80000"/>
              </a:lnSpc>
            </a:pPr>
            <a:r>
              <a:rPr lang="en-US" altLang="en-US" smtClean="0"/>
              <a:t>Go to </a:t>
            </a:r>
            <a:r>
              <a:rPr lang="en-US" altLang="en-US" smtClean="0">
                <a:hlinkClick r:id="rId2"/>
              </a:rPr>
              <a:t>www.glencoe.com</a:t>
            </a:r>
            <a:endParaRPr lang="en-US" altLang="en-US" sz="2400" smtClean="0"/>
          </a:p>
          <a:p>
            <a:pPr lvl="2">
              <a:lnSpc>
                <a:spcPct val="80000"/>
              </a:lnSpc>
            </a:pPr>
            <a:r>
              <a:rPr lang="en-US" altLang="en-US" smtClean="0"/>
              <a:t>QuickPassCode: </a:t>
            </a:r>
            <a:r>
              <a:rPr lang="en-US" altLang="en-US" u="sng" smtClean="0"/>
              <a:t>ASD4003c4</a:t>
            </a:r>
          </a:p>
          <a:p>
            <a:pPr lvl="3">
              <a:lnSpc>
                <a:spcPct val="80000"/>
              </a:lnSpc>
            </a:pPr>
            <a:r>
              <a:rPr lang="en-US" altLang="en-US" smtClean="0"/>
              <a:t>Under </a:t>
            </a:r>
            <a:r>
              <a:rPr lang="en-US" altLang="en-US" u="sng" smtClean="0"/>
              <a:t>Vocabulary Practice</a:t>
            </a:r>
            <a:endParaRPr lang="en-US" altLang="en-US" smtClean="0"/>
          </a:p>
          <a:p>
            <a:pPr lvl="4">
              <a:lnSpc>
                <a:spcPct val="80000"/>
              </a:lnSpc>
            </a:pPr>
            <a:r>
              <a:rPr lang="en-US" altLang="en-US" sz="1800" smtClean="0"/>
              <a:t>Play </a:t>
            </a:r>
            <a:r>
              <a:rPr lang="en-US" altLang="en-US" sz="1800" u="sng" smtClean="0"/>
              <a:t>Vocabulario 1</a:t>
            </a:r>
            <a:r>
              <a:rPr lang="en-US" altLang="en-US" sz="1800" smtClean="0"/>
              <a:t> eGame</a:t>
            </a:r>
          </a:p>
          <a:p>
            <a:pPr lvl="4">
              <a:lnSpc>
                <a:spcPct val="80000"/>
              </a:lnSpc>
            </a:pPr>
            <a:r>
              <a:rPr lang="en-US" altLang="en-US" sz="1800" smtClean="0"/>
              <a:t>Play </a:t>
            </a:r>
            <a:r>
              <a:rPr lang="en-US" altLang="en-US" sz="1800" u="sng" smtClean="0"/>
              <a:t>Vocabulario 2</a:t>
            </a:r>
            <a:r>
              <a:rPr lang="en-US" altLang="en-US" sz="1800" smtClean="0"/>
              <a:t> eGame</a:t>
            </a: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530575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</TotalTime>
  <Words>199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Default Design</vt:lpstr>
      <vt:lpstr>                                   701    (pd. 4, rm. 209) -COPY the following lesson into your notebook -Complete ALL the work in your notebook -This work will be checked on MONDAY along with Proposito &amp; Tarea # 20 ** IF I GET A BAD REPORT FROM THE SUBSTITUTE TEACHER, THERE WILL BE CONSEQUENCES***</vt:lpstr>
      <vt:lpstr>Me llamo ____________ Clase 701 La fecha es el 13 de noviembre del 2013</vt:lpstr>
      <vt:lpstr>Ejercicios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8 de abril del 2014</dc:title>
  <dc:creator>Helen Zumaeta</dc:creator>
  <cp:lastModifiedBy>Helen Zumaeta</cp:lastModifiedBy>
  <cp:revision>22</cp:revision>
  <cp:lastPrinted>2014-11-13T16:39:00Z</cp:lastPrinted>
  <dcterms:created xsi:type="dcterms:W3CDTF">2014-04-08T12:58:10Z</dcterms:created>
  <dcterms:modified xsi:type="dcterms:W3CDTF">2015-11-10T18:20:59Z</dcterms:modified>
</cp:coreProperties>
</file>